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"/>
  </p:notesMasterIdLst>
  <p:sldIdLst>
    <p:sldId id="481" r:id="rId2"/>
  </p:sldIdLst>
  <p:sldSz cx="9144000" cy="6858000" type="screen4x3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0986B2F-0C71-48B5-ADB6-5526969F819A}">
          <p14:sldIdLst>
            <p14:sldId id="481"/>
          </p14:sldIdLst>
        </p14:section>
        <p14:section name="タイトルなしのセクション" id="{2E8DE211-3CAB-45E6-B2E2-01F4429AF585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750" userDrawn="1">
          <p15:clr>
            <a:srgbClr val="A4A3A4"/>
          </p15:clr>
        </p15:guide>
        <p15:guide id="2" pos="347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FF99"/>
    <a:srgbClr val="FFFFCC"/>
    <a:srgbClr val="FF3300"/>
    <a:srgbClr val="FF0000"/>
    <a:srgbClr val="0000FF"/>
    <a:srgbClr val="0066FF"/>
    <a:srgbClr val="FFFF66"/>
    <a:srgbClr val="FF6600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54" autoAdjust="0"/>
    <p:restoredTop sz="94660"/>
  </p:normalViewPr>
  <p:slideViewPr>
    <p:cSldViewPr>
      <p:cViewPr varScale="1">
        <p:scale>
          <a:sx n="83" d="100"/>
          <a:sy n="83" d="100"/>
        </p:scale>
        <p:origin x="1450" y="72"/>
      </p:cViewPr>
      <p:guideLst>
        <p:guide orient="horz" pos="2750"/>
        <p:guide pos="347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2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F8F5A9-0F70-4E4E-910B-AB6C56670E74}" type="datetimeFigureOut">
              <a:rPr kumimoji="1" lang="ja-JP" altLang="en-US" smtClean="0"/>
              <a:t>2022/2/21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EF5629-F2C9-4E4E-A89A-7037D48C895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83273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EF5629-F2C9-4E4E-A89A-7037D48C895A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3998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1" y="2130426"/>
            <a:ext cx="7772400" cy="1470024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1" y="3886201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4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3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58A74-D74E-4912-B6F7-6D6FE0E80598}" type="datetime1">
              <a:rPr kumimoji="1" lang="ja-JP" altLang="en-US" smtClean="0"/>
              <a:t>2022/2/21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39540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4FC74-FF89-44C4-9675-426D014E89B6}" type="datetime1">
              <a:rPr kumimoji="1" lang="ja-JP" altLang="en-US" smtClean="0"/>
              <a:t>2022/2/21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04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2" y="274639"/>
            <a:ext cx="6019799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C8A15-DC3D-4A26-B92D-05B0BF86D5A4}" type="datetime1">
              <a:rPr kumimoji="1" lang="ja-JP" altLang="en-US" smtClean="0"/>
              <a:t>2022/2/21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77958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3DCFD-C303-49F6-9EB8-C6061F678016}" type="datetime1">
              <a:rPr kumimoji="1" lang="ja-JP" altLang="en-US" smtClean="0"/>
              <a:t>2022/2/21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0041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16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5831" indent="0">
              <a:buNone/>
              <a:defRPr sz="1199">
                <a:solidFill>
                  <a:schemeClr val="tx1">
                    <a:tint val="75000"/>
                  </a:schemeClr>
                </a:solidFill>
              </a:defRPr>
            </a:lvl3pPr>
            <a:lvl4pPr marL="102874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6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7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91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40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321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DDF85-EED1-4539-A432-56A9215A723E}" type="datetime1">
              <a:rPr kumimoji="1" lang="ja-JP" altLang="en-US" smtClean="0"/>
              <a:t>2022/2/21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2412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2" y="1600201"/>
            <a:ext cx="4038600" cy="4525964"/>
          </a:xfrm>
        </p:spPr>
        <p:txBody>
          <a:bodyPr/>
          <a:lstStyle>
            <a:lvl1pPr>
              <a:defRPr sz="2100"/>
            </a:lvl1pPr>
            <a:lvl2pPr>
              <a:defRPr sz="1801"/>
            </a:lvl2pPr>
            <a:lvl3pPr>
              <a:defRPr sz="1500"/>
            </a:lvl3pPr>
            <a:lvl4pPr>
              <a:defRPr sz="1351"/>
            </a:lvl4pPr>
            <a:lvl5pPr>
              <a:defRPr sz="1351"/>
            </a:lvl5pPr>
            <a:lvl6pPr>
              <a:defRPr sz="1351"/>
            </a:lvl6pPr>
            <a:lvl7pPr>
              <a:defRPr sz="1351"/>
            </a:lvl7pPr>
            <a:lvl8pPr>
              <a:defRPr sz="1351"/>
            </a:lvl8pPr>
            <a:lvl9pPr>
              <a:defRPr sz="135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4"/>
          </a:xfrm>
        </p:spPr>
        <p:txBody>
          <a:bodyPr/>
          <a:lstStyle>
            <a:lvl1pPr>
              <a:defRPr sz="2100"/>
            </a:lvl1pPr>
            <a:lvl2pPr>
              <a:defRPr sz="1801"/>
            </a:lvl2pPr>
            <a:lvl3pPr>
              <a:defRPr sz="1500"/>
            </a:lvl3pPr>
            <a:lvl4pPr>
              <a:defRPr sz="1351"/>
            </a:lvl4pPr>
            <a:lvl5pPr>
              <a:defRPr sz="1351"/>
            </a:lvl5pPr>
            <a:lvl6pPr>
              <a:defRPr sz="1351"/>
            </a:lvl6pPr>
            <a:lvl7pPr>
              <a:defRPr sz="1351"/>
            </a:lvl7pPr>
            <a:lvl8pPr>
              <a:defRPr sz="1351"/>
            </a:lvl8pPr>
            <a:lvl9pPr>
              <a:defRPr sz="135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8200A-5102-4BA1-BDB2-CA0B6603ADB3}" type="datetime1">
              <a:rPr kumimoji="1" lang="ja-JP" altLang="en-US" smtClean="0"/>
              <a:t>2022/2/21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74736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1" y="1535114"/>
            <a:ext cx="4040187" cy="639761"/>
          </a:xfrm>
        </p:spPr>
        <p:txBody>
          <a:bodyPr anchor="b"/>
          <a:lstStyle>
            <a:lvl1pPr marL="0" indent="0">
              <a:buNone/>
              <a:defRPr sz="1801" b="1"/>
            </a:lvl1pPr>
            <a:lvl2pPr marL="342916" indent="0">
              <a:buNone/>
              <a:defRPr sz="1500" b="1"/>
            </a:lvl2pPr>
            <a:lvl3pPr marL="685831" indent="0">
              <a:buNone/>
              <a:defRPr sz="1351" b="1"/>
            </a:lvl3pPr>
            <a:lvl4pPr marL="1028745" indent="0">
              <a:buNone/>
              <a:defRPr sz="1199" b="1"/>
            </a:lvl4pPr>
            <a:lvl5pPr marL="1371660" indent="0">
              <a:buNone/>
              <a:defRPr sz="1199" b="1"/>
            </a:lvl5pPr>
            <a:lvl6pPr marL="1714576" indent="0">
              <a:buNone/>
              <a:defRPr sz="1199" b="1"/>
            </a:lvl6pPr>
            <a:lvl7pPr marL="2057491" indent="0">
              <a:buNone/>
              <a:defRPr sz="1199" b="1"/>
            </a:lvl7pPr>
            <a:lvl8pPr marL="2400407" indent="0">
              <a:buNone/>
              <a:defRPr sz="1199" b="1"/>
            </a:lvl8pPr>
            <a:lvl9pPr marL="2743321" indent="0">
              <a:buNone/>
              <a:defRPr sz="1199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1" y="2174874"/>
            <a:ext cx="4040187" cy="3951289"/>
          </a:xfrm>
        </p:spPr>
        <p:txBody>
          <a:bodyPr/>
          <a:lstStyle>
            <a:lvl1pPr>
              <a:defRPr sz="1801"/>
            </a:lvl1pPr>
            <a:lvl2pPr>
              <a:defRPr sz="1500"/>
            </a:lvl2pPr>
            <a:lvl3pPr>
              <a:defRPr sz="1351"/>
            </a:lvl3pPr>
            <a:lvl4pPr>
              <a:defRPr sz="1199"/>
            </a:lvl4pPr>
            <a:lvl5pPr>
              <a:defRPr sz="1199"/>
            </a:lvl5pPr>
            <a:lvl6pPr>
              <a:defRPr sz="1199"/>
            </a:lvl6pPr>
            <a:lvl7pPr>
              <a:defRPr sz="1199"/>
            </a:lvl7pPr>
            <a:lvl8pPr>
              <a:defRPr sz="1199"/>
            </a:lvl8pPr>
            <a:lvl9pPr>
              <a:defRPr sz="1199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4"/>
            <a:ext cx="4041774" cy="639761"/>
          </a:xfrm>
        </p:spPr>
        <p:txBody>
          <a:bodyPr anchor="b"/>
          <a:lstStyle>
            <a:lvl1pPr marL="0" indent="0">
              <a:buNone/>
              <a:defRPr sz="1801" b="1"/>
            </a:lvl1pPr>
            <a:lvl2pPr marL="342916" indent="0">
              <a:buNone/>
              <a:defRPr sz="1500" b="1"/>
            </a:lvl2pPr>
            <a:lvl3pPr marL="685831" indent="0">
              <a:buNone/>
              <a:defRPr sz="1351" b="1"/>
            </a:lvl3pPr>
            <a:lvl4pPr marL="1028745" indent="0">
              <a:buNone/>
              <a:defRPr sz="1199" b="1"/>
            </a:lvl4pPr>
            <a:lvl5pPr marL="1371660" indent="0">
              <a:buNone/>
              <a:defRPr sz="1199" b="1"/>
            </a:lvl5pPr>
            <a:lvl6pPr marL="1714576" indent="0">
              <a:buNone/>
              <a:defRPr sz="1199" b="1"/>
            </a:lvl6pPr>
            <a:lvl7pPr marL="2057491" indent="0">
              <a:buNone/>
              <a:defRPr sz="1199" b="1"/>
            </a:lvl7pPr>
            <a:lvl8pPr marL="2400407" indent="0">
              <a:buNone/>
              <a:defRPr sz="1199" b="1"/>
            </a:lvl8pPr>
            <a:lvl9pPr marL="2743321" indent="0">
              <a:buNone/>
              <a:defRPr sz="1199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4"/>
            <a:ext cx="4041774" cy="3951289"/>
          </a:xfrm>
        </p:spPr>
        <p:txBody>
          <a:bodyPr/>
          <a:lstStyle>
            <a:lvl1pPr>
              <a:defRPr sz="1801"/>
            </a:lvl1pPr>
            <a:lvl2pPr>
              <a:defRPr sz="1500"/>
            </a:lvl2pPr>
            <a:lvl3pPr>
              <a:defRPr sz="1351"/>
            </a:lvl3pPr>
            <a:lvl4pPr>
              <a:defRPr sz="1199"/>
            </a:lvl4pPr>
            <a:lvl5pPr>
              <a:defRPr sz="1199"/>
            </a:lvl5pPr>
            <a:lvl6pPr>
              <a:defRPr sz="1199"/>
            </a:lvl6pPr>
            <a:lvl7pPr>
              <a:defRPr sz="1199"/>
            </a:lvl7pPr>
            <a:lvl8pPr>
              <a:defRPr sz="1199"/>
            </a:lvl8pPr>
            <a:lvl9pPr>
              <a:defRPr sz="1199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74CE6-C211-40DA-99D3-C31B9D538DDB}" type="datetime1">
              <a:rPr kumimoji="1" lang="ja-JP" altLang="en-US" smtClean="0"/>
              <a:t>2022/2/21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71373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3B31E-B97C-43AA-B69F-3658A9BC4C84}" type="datetime1">
              <a:rPr kumimoji="1" lang="ja-JP" altLang="en-US" smtClean="0"/>
              <a:t>2022/2/21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08931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8130-47CE-4303-B8CE-8B72A63D1FFC}" type="datetime1">
              <a:rPr kumimoji="1" lang="ja-JP" altLang="en-US" smtClean="0"/>
              <a:t>2022/2/21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34397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4" cy="1162049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2" y="273052"/>
            <a:ext cx="5111751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1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4" cy="4691064"/>
          </a:xfrm>
        </p:spPr>
        <p:txBody>
          <a:bodyPr/>
          <a:lstStyle>
            <a:lvl1pPr marL="0" indent="0">
              <a:buNone/>
              <a:defRPr sz="1050"/>
            </a:lvl1pPr>
            <a:lvl2pPr marL="342916" indent="0">
              <a:buNone/>
              <a:defRPr sz="900"/>
            </a:lvl2pPr>
            <a:lvl3pPr marL="685831" indent="0">
              <a:buNone/>
              <a:defRPr sz="751"/>
            </a:lvl3pPr>
            <a:lvl4pPr marL="1028745" indent="0">
              <a:buNone/>
              <a:defRPr sz="675"/>
            </a:lvl4pPr>
            <a:lvl5pPr marL="1371660" indent="0">
              <a:buNone/>
              <a:defRPr sz="675"/>
            </a:lvl5pPr>
            <a:lvl6pPr marL="1714576" indent="0">
              <a:buNone/>
              <a:defRPr sz="675"/>
            </a:lvl6pPr>
            <a:lvl7pPr marL="2057491" indent="0">
              <a:buNone/>
              <a:defRPr sz="675"/>
            </a:lvl7pPr>
            <a:lvl8pPr marL="2400407" indent="0">
              <a:buNone/>
              <a:defRPr sz="675"/>
            </a:lvl8pPr>
            <a:lvl9pPr marL="2743321" indent="0">
              <a:buNone/>
              <a:defRPr sz="675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CDAD7-CCF1-4C9A-BDE8-58F587C40E03}" type="datetime1">
              <a:rPr kumimoji="1" lang="ja-JP" altLang="en-US" smtClean="0"/>
              <a:t>2022/2/21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55564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9" y="4800601"/>
            <a:ext cx="5486400" cy="566737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9" y="612776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16" indent="0">
              <a:buNone/>
              <a:defRPr sz="2100"/>
            </a:lvl2pPr>
            <a:lvl3pPr marL="685831" indent="0">
              <a:buNone/>
              <a:defRPr sz="1801"/>
            </a:lvl3pPr>
            <a:lvl4pPr marL="1028745" indent="0">
              <a:buNone/>
              <a:defRPr sz="1500"/>
            </a:lvl4pPr>
            <a:lvl5pPr marL="1371660" indent="0">
              <a:buNone/>
              <a:defRPr sz="1500"/>
            </a:lvl5pPr>
            <a:lvl6pPr marL="1714576" indent="0">
              <a:buNone/>
              <a:defRPr sz="1500"/>
            </a:lvl6pPr>
            <a:lvl7pPr marL="2057491" indent="0">
              <a:buNone/>
              <a:defRPr sz="1500"/>
            </a:lvl7pPr>
            <a:lvl8pPr marL="2400407" indent="0">
              <a:buNone/>
              <a:defRPr sz="1500"/>
            </a:lvl8pPr>
            <a:lvl9pPr marL="2743321" indent="0">
              <a:buNone/>
              <a:defRPr sz="15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9" y="5367340"/>
            <a:ext cx="5486400" cy="804861"/>
          </a:xfrm>
        </p:spPr>
        <p:txBody>
          <a:bodyPr/>
          <a:lstStyle>
            <a:lvl1pPr marL="0" indent="0">
              <a:buNone/>
              <a:defRPr sz="1050"/>
            </a:lvl1pPr>
            <a:lvl2pPr marL="342916" indent="0">
              <a:buNone/>
              <a:defRPr sz="900"/>
            </a:lvl2pPr>
            <a:lvl3pPr marL="685831" indent="0">
              <a:buNone/>
              <a:defRPr sz="751"/>
            </a:lvl3pPr>
            <a:lvl4pPr marL="1028745" indent="0">
              <a:buNone/>
              <a:defRPr sz="675"/>
            </a:lvl4pPr>
            <a:lvl5pPr marL="1371660" indent="0">
              <a:buNone/>
              <a:defRPr sz="675"/>
            </a:lvl5pPr>
            <a:lvl6pPr marL="1714576" indent="0">
              <a:buNone/>
              <a:defRPr sz="675"/>
            </a:lvl6pPr>
            <a:lvl7pPr marL="2057491" indent="0">
              <a:buNone/>
              <a:defRPr sz="675"/>
            </a:lvl7pPr>
            <a:lvl8pPr marL="2400407" indent="0">
              <a:buNone/>
              <a:defRPr sz="675"/>
            </a:lvl8pPr>
            <a:lvl9pPr marL="2743321" indent="0">
              <a:buNone/>
              <a:defRPr sz="675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A2A91-ED90-49B2-8750-B64374B64D8A}" type="datetime1">
              <a:rPr kumimoji="1" lang="ja-JP" altLang="en-US" smtClean="0"/>
              <a:t>2022/2/21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47196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8229601" cy="11430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1" y="1600201"/>
            <a:ext cx="8229601" cy="45259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1" y="6356352"/>
            <a:ext cx="2133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B8F53-689A-4E87-AF1B-6622E236785D}" type="datetime1">
              <a:rPr kumimoji="1" lang="ja-JP" altLang="en-US" smtClean="0"/>
              <a:t>2022/2/21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2" y="6356352"/>
            <a:ext cx="28955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1" y="6356352"/>
            <a:ext cx="2133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58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ftr="0" dt="0"/>
  <p:txStyles>
    <p:titleStyle>
      <a:lvl1pPr algn="ctr" defTabSz="685831" rtl="0" eaLnBrk="1" latinLnBrk="0" hangingPunct="1">
        <a:spcBef>
          <a:spcPct val="0"/>
        </a:spcBef>
        <a:buNone/>
        <a:defRPr kumimoji="1" sz="330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87" indent="-257187" algn="l" defTabSz="685831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38" indent="-214322" algn="l" defTabSz="685831" rtl="0" eaLnBrk="1" latinLnBrk="0" hangingPunct="1">
        <a:spcBef>
          <a:spcPct val="20000"/>
        </a:spcBef>
        <a:buFont typeface="Arial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89" indent="-171458" algn="l" defTabSz="685831" rtl="0" eaLnBrk="1" latinLnBrk="0" hangingPunct="1">
        <a:spcBef>
          <a:spcPct val="20000"/>
        </a:spcBef>
        <a:buFont typeface="Arial" pitchFamily="34" charset="0"/>
        <a:buChar char="•"/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200203" indent="-171458" algn="l" defTabSz="685831" rtl="0" eaLnBrk="1" latinLnBrk="0" hangingPunct="1">
        <a:spcBef>
          <a:spcPct val="20000"/>
        </a:spcBef>
        <a:buFont typeface="Arial" pitchFamily="34" charset="0"/>
        <a:buChar char="–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118" indent="-171458" algn="l" defTabSz="685831" rtl="0" eaLnBrk="1" latinLnBrk="0" hangingPunct="1">
        <a:spcBef>
          <a:spcPct val="20000"/>
        </a:spcBef>
        <a:buFont typeface="Arial" pitchFamily="34" charset="0"/>
        <a:buChar char="»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6034" indent="-171458" algn="l" defTabSz="685831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949" indent="-171458" algn="l" defTabSz="685831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865" indent="-171458" algn="l" defTabSz="685831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778" indent="-171458" algn="l" defTabSz="685831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3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916" algn="l" defTabSz="68583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831" algn="l" defTabSz="68583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745" algn="l" defTabSz="68583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660" algn="l" defTabSz="68583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576" algn="l" defTabSz="68583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491" algn="l" defTabSz="68583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407" algn="l" defTabSz="68583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321" algn="l" defTabSz="68583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38A4218-84C6-48B4-9FF1-5A4896666D89}"/>
              </a:ext>
            </a:extLst>
          </p:cNvPr>
          <p:cNvSpPr txBox="1"/>
          <p:nvPr/>
        </p:nvSpPr>
        <p:spPr>
          <a:xfrm>
            <a:off x="0" y="-66442"/>
            <a:ext cx="9134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r>
              <a:rPr lang="ja-JP" altLang="en-US" sz="2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同じ内容の投稿が複数表示される現象</a:t>
            </a:r>
            <a:endParaRPr kumimoji="1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8EE0029E-4EE1-47CD-9B6C-BD34CC16C42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65" t="12480" r="413" b="-6079"/>
          <a:stretch/>
        </p:blipFill>
        <p:spPr>
          <a:xfrm>
            <a:off x="329055" y="764704"/>
            <a:ext cx="8485890" cy="4320480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F60AB74-F0A6-47B4-9416-A96DE486F359}"/>
              </a:ext>
            </a:extLst>
          </p:cNvPr>
          <p:cNvSpPr/>
          <p:nvPr/>
        </p:nvSpPr>
        <p:spPr>
          <a:xfrm>
            <a:off x="755576" y="2204864"/>
            <a:ext cx="1008112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5FC892C-CA5A-42C3-933B-0F0CB5C16B5A}"/>
              </a:ext>
            </a:extLst>
          </p:cNvPr>
          <p:cNvSpPr/>
          <p:nvPr/>
        </p:nvSpPr>
        <p:spPr>
          <a:xfrm>
            <a:off x="3707904" y="2204864"/>
            <a:ext cx="1008112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84C790C-3813-465B-BE6B-181FC55C55B9}"/>
              </a:ext>
            </a:extLst>
          </p:cNvPr>
          <p:cNvSpPr/>
          <p:nvPr/>
        </p:nvSpPr>
        <p:spPr>
          <a:xfrm>
            <a:off x="6660232" y="2204864"/>
            <a:ext cx="1008112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0DB34D5-5E16-4662-AF82-43F603F86AD1}"/>
              </a:ext>
            </a:extLst>
          </p:cNvPr>
          <p:cNvSpPr/>
          <p:nvPr/>
        </p:nvSpPr>
        <p:spPr>
          <a:xfrm>
            <a:off x="980836" y="4590364"/>
            <a:ext cx="1008112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94AB418-1BD2-4DD5-A755-409CD139F11F}"/>
              </a:ext>
            </a:extLst>
          </p:cNvPr>
          <p:cNvSpPr/>
          <p:nvPr/>
        </p:nvSpPr>
        <p:spPr>
          <a:xfrm>
            <a:off x="2267744" y="2204864"/>
            <a:ext cx="1224136" cy="216024"/>
          </a:xfrm>
          <a:prstGeom prst="rect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95032FC-9262-4D38-ACE0-CD03CADBDACA}"/>
              </a:ext>
            </a:extLst>
          </p:cNvPr>
          <p:cNvSpPr/>
          <p:nvPr/>
        </p:nvSpPr>
        <p:spPr>
          <a:xfrm>
            <a:off x="5220072" y="2204864"/>
            <a:ext cx="1224136" cy="216024"/>
          </a:xfrm>
          <a:prstGeom prst="rect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51454B7-6A57-4139-8D63-479CB09C49DE}"/>
              </a:ext>
            </a:extLst>
          </p:cNvPr>
          <p:cNvSpPr/>
          <p:nvPr/>
        </p:nvSpPr>
        <p:spPr>
          <a:xfrm>
            <a:off x="2699792" y="4581128"/>
            <a:ext cx="1224136" cy="216024"/>
          </a:xfrm>
          <a:prstGeom prst="rect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E10FEE24-A3A0-4188-8766-9740F6C722E6}"/>
              </a:ext>
            </a:extLst>
          </p:cNvPr>
          <p:cNvSpPr/>
          <p:nvPr/>
        </p:nvSpPr>
        <p:spPr>
          <a:xfrm>
            <a:off x="539552" y="2924944"/>
            <a:ext cx="4320480" cy="2016224"/>
          </a:xfrm>
          <a:prstGeom prst="rect">
            <a:avLst/>
          </a:prstGeom>
          <a:noFill/>
          <a:ln w="571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9B213E2D-9B6C-427C-8DB8-9E4AEE95124C}"/>
              </a:ext>
            </a:extLst>
          </p:cNvPr>
          <p:cNvSpPr/>
          <p:nvPr/>
        </p:nvSpPr>
        <p:spPr>
          <a:xfrm>
            <a:off x="539552" y="1324176"/>
            <a:ext cx="7848872" cy="1240728"/>
          </a:xfrm>
          <a:prstGeom prst="rect">
            <a:avLst/>
          </a:prstGeom>
          <a:noFill/>
          <a:ln w="571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DD0AD6C-C659-4C67-B6D9-7F771C4547C1}"/>
              </a:ext>
            </a:extLst>
          </p:cNvPr>
          <p:cNvSpPr txBox="1"/>
          <p:nvPr/>
        </p:nvSpPr>
        <p:spPr>
          <a:xfrm>
            <a:off x="-25648" y="5354052"/>
            <a:ext cx="91341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『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あつやのプロフィール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』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と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『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「貯める」から「増やす」へ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』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を投稿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→ 下段では正しく表示されているが、上段では同じ内容の投稿が複数表示される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565852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42672</TotalTime>
  <Words>52</Words>
  <Application>Microsoft Office PowerPoint</Application>
  <PresentationFormat>画面に合わせる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 UI</vt:lpstr>
      <vt:lpstr>Arial</vt:lpstr>
      <vt:lpstr>Calibri</vt:lpstr>
      <vt:lpstr>1_Office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PC User</dc:creator>
  <cp:lastModifiedBy>山口 敦也</cp:lastModifiedBy>
  <cp:revision>1409</cp:revision>
  <cp:lastPrinted>2020-03-14T03:08:23Z</cp:lastPrinted>
  <dcterms:created xsi:type="dcterms:W3CDTF">2013-07-21T11:40:07Z</dcterms:created>
  <dcterms:modified xsi:type="dcterms:W3CDTF">2022-02-21T13:13:22Z</dcterms:modified>
</cp:coreProperties>
</file>